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88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3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3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189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86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2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14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57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01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2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19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91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50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6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8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84B63A7-A9A0-4A36-83A1-BAD32EF9BF34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9F6711E-620F-4482-B61D-7D0F280C6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18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BC86-2963-1D7F-2F60-37B11A167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VR Failure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B0DDB-B43A-6060-8D74-F41575358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Rover Vos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93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F9580C-55F1-44FE-A2D4-7938EC70B082}"/>
              </a:ext>
            </a:extLst>
          </p:cNvPr>
          <p:cNvSpPr/>
          <p:nvPr/>
        </p:nvSpPr>
        <p:spPr>
          <a:xfrm>
            <a:off x="5099282" y="5119305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05E7D-68EE-660A-21CA-019F6AD3ADC9}"/>
              </a:ext>
            </a:extLst>
          </p:cNvPr>
          <p:cNvSpPr/>
          <p:nvPr/>
        </p:nvSpPr>
        <p:spPr>
          <a:xfrm rot="2124176">
            <a:off x="5723437" y="3827782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56275-1716-FA7E-C679-F294D74265E5}"/>
              </a:ext>
            </a:extLst>
          </p:cNvPr>
          <p:cNvSpPr/>
          <p:nvPr/>
        </p:nvSpPr>
        <p:spPr>
          <a:xfrm rot="20056850">
            <a:off x="4569471" y="3743256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39213-5EBF-7589-1530-0C9B1ACDF3B3}"/>
              </a:ext>
            </a:extLst>
          </p:cNvPr>
          <p:cNvSpPr/>
          <p:nvPr/>
        </p:nvSpPr>
        <p:spPr>
          <a:xfrm rot="4176114">
            <a:off x="6981743" y="3063603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27A52-9375-6679-E7FF-36EA4E706A3B}"/>
              </a:ext>
            </a:extLst>
          </p:cNvPr>
          <p:cNvSpPr/>
          <p:nvPr/>
        </p:nvSpPr>
        <p:spPr>
          <a:xfrm rot="21033459">
            <a:off x="5832359" y="2401453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17540-5889-323A-C23B-BB3C633A5332}"/>
              </a:ext>
            </a:extLst>
          </p:cNvPr>
          <p:cNvSpPr/>
          <p:nvPr/>
        </p:nvSpPr>
        <p:spPr>
          <a:xfrm rot="17009802">
            <a:off x="3322262" y="3126599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8F00E-405D-69B3-952A-EE562CEB9FCC}"/>
              </a:ext>
            </a:extLst>
          </p:cNvPr>
          <p:cNvSpPr/>
          <p:nvPr/>
        </p:nvSpPr>
        <p:spPr>
          <a:xfrm>
            <a:off x="4467972" y="2301574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1DC0C-69AC-D121-1846-4D289F3D68A3}"/>
              </a:ext>
            </a:extLst>
          </p:cNvPr>
          <p:cNvSpPr/>
          <p:nvPr/>
        </p:nvSpPr>
        <p:spPr>
          <a:xfrm rot="18800465">
            <a:off x="2114923" y="2306622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93D82-C79D-FA4D-4923-4B4D06C5CA6B}"/>
              </a:ext>
            </a:extLst>
          </p:cNvPr>
          <p:cNvSpPr/>
          <p:nvPr/>
        </p:nvSpPr>
        <p:spPr>
          <a:xfrm rot="13922958">
            <a:off x="1839078" y="3529386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C4814-93DB-0D13-5B22-CE4D3BE6D45A}"/>
              </a:ext>
            </a:extLst>
          </p:cNvPr>
          <p:cNvSpPr/>
          <p:nvPr/>
        </p:nvSpPr>
        <p:spPr>
          <a:xfrm rot="19268220">
            <a:off x="3694917" y="1085355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49E890-FBC3-5DC3-A8F6-BCC13326BA11}"/>
              </a:ext>
            </a:extLst>
          </p:cNvPr>
          <p:cNvSpPr/>
          <p:nvPr/>
        </p:nvSpPr>
        <p:spPr>
          <a:xfrm rot="2128247">
            <a:off x="5067704" y="1020323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9EB98-3631-4BE1-754C-D8498BFCB2D5}"/>
              </a:ext>
            </a:extLst>
          </p:cNvPr>
          <p:cNvSpPr/>
          <p:nvPr/>
        </p:nvSpPr>
        <p:spPr>
          <a:xfrm rot="2559261">
            <a:off x="8036897" y="2083752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F7F68A-01D1-01D0-6331-D0CB07B41359}"/>
              </a:ext>
            </a:extLst>
          </p:cNvPr>
          <p:cNvSpPr/>
          <p:nvPr/>
        </p:nvSpPr>
        <p:spPr>
          <a:xfrm rot="4716211">
            <a:off x="9323025" y="1563279"/>
            <a:ext cx="527282" cy="125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96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D5A50-23CF-DB7D-1F1E-2683F16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60" y="0"/>
            <a:ext cx="49939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86937-8330-DF6E-ECAF-A748C3C8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24" y="1380234"/>
            <a:ext cx="5263676" cy="4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E19B-94D8-E784-EDEF-63BFA2BB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1413-DD18-8F4F-6463-5C9358B8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B6FB0-6ACF-63AD-BB2C-05D672F9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8" y="0"/>
            <a:ext cx="12073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4F98-7523-AB90-F038-09A3D3B3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62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04E562-C028-679E-A4DA-127B276E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8" y="0"/>
            <a:ext cx="11561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2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8C2-2C27-C1AC-FA16-C072D34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along the way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1B3A-E3E9-9E59-0340-F5AE08437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 is very different</a:t>
            </a:r>
          </a:p>
          <a:p>
            <a:r>
              <a:rPr lang="en-US" dirty="0"/>
              <a:t>VR without a headset is hard</a:t>
            </a:r>
          </a:p>
          <a:p>
            <a:r>
              <a:rPr lang="en-US" dirty="0"/>
              <a:t>Even if your working in 3D try to work in 2D makes it easier</a:t>
            </a:r>
          </a:p>
          <a:p>
            <a:r>
              <a:rPr lang="en-US" dirty="0"/>
              <a:t>Babylon.js is interesting, but not very broadly used</a:t>
            </a:r>
          </a:p>
        </p:txBody>
      </p:sp>
    </p:spTree>
    <p:extLst>
      <p:ext uri="{BB962C8B-B14F-4D97-AF65-F5344CB8AC3E}">
        <p14:creationId xmlns:p14="http://schemas.microsoft.com/office/powerpoint/2010/main" val="248509776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44</TotalTime>
  <Words>45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Depth</vt:lpstr>
      <vt:lpstr>VR 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I learned along the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Failure</dc:title>
  <dc:creator>Rover Vos</dc:creator>
  <cp:lastModifiedBy>Rover Vos</cp:lastModifiedBy>
  <cp:revision>5</cp:revision>
  <dcterms:created xsi:type="dcterms:W3CDTF">2023-02-14T10:46:30Z</dcterms:created>
  <dcterms:modified xsi:type="dcterms:W3CDTF">2023-02-21T12:45:53Z</dcterms:modified>
</cp:coreProperties>
</file>